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78" r:id="rId3"/>
    <p:sldId id="277" r:id="rId4"/>
    <p:sldId id="257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9" r:id="rId18"/>
    <p:sldId id="280" r:id="rId19"/>
    <p:sldId id="27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9" d="100"/>
          <a:sy n="109" d="100"/>
        </p:scale>
        <p:origin x="966" y="7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40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61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‘Het huis met de schuine vloeren, pratende ratten en raadsels op de muren’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is en wat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schrijfdoel van de auteur is.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908" y="2606279"/>
            <a:ext cx="2091092" cy="32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1124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opdrachten en 	voorspellingen doen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24 t/m 34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516" y="90805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609" y="319530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06798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3312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398548" y="1075533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398548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500" y="3675744"/>
            <a:ext cx="3346096" cy="218883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om een 	voorspelling te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30 t/m 34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Uitzoeken of de voorspellingen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uitgekomen zijn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2235898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0" y="461272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233" y="1990726"/>
            <a:ext cx="2091092" cy="32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35 t/m 43)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057150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4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 en het stappenplan doorlezen.	verzinnen. Bespreek samen wat je over het huis wil 	vertellen.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Een begin maken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de brief.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643489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954567" y="2687362"/>
            <a:ext cx="4198314" cy="33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teamwoordenboek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147" y="29173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brief schrijven vanuit het perspectief van Josh over het nieuwe huis.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908" y="1990726"/>
            <a:ext cx="2091092" cy="32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8089781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Brief schrijven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Illustratie maken bij de brief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brief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Brief presenteren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32382" y="9060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450889" y="3206590"/>
            <a:ext cx="3936015" cy="315385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2" y="2305034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3" y="4197291"/>
            <a:ext cx="551985" cy="524036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320865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4" y="527371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35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490148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76994" y="988155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Voorspellingen bespreken en controleren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Evalueren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3188174"/>
            <a:ext cx="551985" cy="524036"/>
          </a:xfrm>
          <a:prstGeom prst="rect">
            <a:avLst/>
          </a:prstGeom>
        </p:spPr>
      </p:pic>
      <p:pic>
        <p:nvPicPr>
          <p:cNvPr id="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922" y="2482210"/>
            <a:ext cx="3473302" cy="227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52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Teamwoordenboek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019" y="2049357"/>
            <a:ext cx="5311100" cy="32919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282" y="3695307"/>
            <a:ext cx="1558653" cy="23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3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0"/>
          <p:cNvSpPr txBox="1"/>
          <p:nvPr/>
        </p:nvSpPr>
        <p:spPr>
          <a:xfrm>
            <a:off x="695325" y="1532650"/>
            <a:ext cx="396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Hoe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ziet jullie perfecte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school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eruit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5330242" y="1532650"/>
            <a:ext cx="647520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teamnaam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yell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Bepaal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Werken aan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55" y="2679670"/>
            <a:ext cx="551985" cy="524036"/>
          </a:xfrm>
          <a:prstGeom prst="rect">
            <a:avLst/>
          </a:prstGeom>
        </p:spPr>
      </p:pic>
      <p:sp>
        <p:nvSpPr>
          <p:cNvPr id="9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</p:spTree>
    <p:extLst>
      <p:ext uri="{BB962C8B-B14F-4D97-AF65-F5344CB8AC3E}">
        <p14:creationId xmlns:p14="http://schemas.microsoft.com/office/powerpoint/2010/main" val="63154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776994" y="926093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veroorloven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paaien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conservator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peertje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ronisch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verpatsen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betekenis’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789" y="3054080"/>
            <a:ext cx="1887495" cy="266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746107" y="97458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386" y="2793171"/>
            <a:ext cx="3545513" cy="23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er zal gebeuren in het huis.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hoe de relatie van het gezin met de ratten zal verlopen in het boek.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908" y="2298502"/>
            <a:ext cx="2091092" cy="32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en 	voorspellingen doen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13 t/m 23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292" y="89558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23156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4787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148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988" y="3944753"/>
            <a:ext cx="3036024" cy="198600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 het 	doen van een voorspelling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20 t/m 23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en uitzoeken of 	de voorspellingen 	uitgekomen zijn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227472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9" y="495711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er in het hoofdstuk ‘John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Daga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zal gebeuren.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hoe de verhuizing loopt.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908" y="2298502"/>
            <a:ext cx="2091092" cy="32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2982</TotalTime>
  <Words>1133</Words>
  <Application>Microsoft Office PowerPoint</Application>
  <PresentationFormat>Widescreen</PresentationFormat>
  <Paragraphs>277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206</cp:revision>
  <dcterms:created xsi:type="dcterms:W3CDTF">2017-07-26T14:05:48Z</dcterms:created>
  <dcterms:modified xsi:type="dcterms:W3CDTF">2022-09-05T09:29:04Z</dcterms:modified>
</cp:coreProperties>
</file>